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3" d="100"/>
          <a:sy n="43" d="100"/>
        </p:scale>
        <p:origin x="-906" y="-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Opavská" userId="00c7cbc6-0b61-4340-a89b-43f93a204f3a" providerId="ADAL" clId="{2E3872A7-9C67-4D05-8E0F-35AC0E70D263}"/>
    <pc:docChg chg="custSel modSld">
      <pc:chgData name="Veronika Opavská" userId="00c7cbc6-0b61-4340-a89b-43f93a204f3a" providerId="ADAL" clId="{2E3872A7-9C67-4D05-8E0F-35AC0E70D263}" dt="2020-06-22T12:38:19.867" v="319" actId="20577"/>
      <pc:docMkLst>
        <pc:docMk/>
      </pc:docMkLst>
      <pc:sldChg chg="modSp">
        <pc:chgData name="Veronika Opavská" userId="00c7cbc6-0b61-4340-a89b-43f93a204f3a" providerId="ADAL" clId="{2E3872A7-9C67-4D05-8E0F-35AC0E70D263}" dt="2020-06-22T12:38:19.867" v="319" actId="20577"/>
        <pc:sldMkLst>
          <pc:docMk/>
          <pc:sldMk cId="3267483049" sldId="257"/>
        </pc:sldMkLst>
        <pc:spChg chg="mod">
          <ac:chgData name="Veronika Opavská" userId="00c7cbc6-0b61-4340-a89b-43f93a204f3a" providerId="ADAL" clId="{2E3872A7-9C67-4D05-8E0F-35AC0E70D263}" dt="2020-06-22T12:38:19.867" v="319" actId="20577"/>
          <ac:spMkLst>
            <pc:docMk/>
            <pc:sldMk cId="3267483049" sldId="257"/>
            <ac:spMk id="3" creationId="{812C9DE8-4B52-4187-9A46-E27F9FFFB5D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74754A-1232-4A1C-971A-F2EF94A7D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98B8ACA-C980-4FE4-A8AA-F2065557C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6D5EB70-3E40-42EF-AE86-D8D57B201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50A832B-082A-4C2B-BBEC-1F91F99C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0AEF42C-9E4F-4D02-A7BE-8AB70DDD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604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23129C-8E31-4DB8-8AD6-B69C94CD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F2E45BA-B8DD-449E-8536-D65E25DF5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4705D06-02F6-462A-AE37-5E042BA1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19A3614-6FD2-465C-B5FB-0EC5A5A5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44659A4-7A6F-46AB-99F1-EBEECBCAE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57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E5AA0D33-421D-4114-AF87-ECEE36967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0DDF532-FD12-462C-B392-D0B1B5566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663B1C3-0C6F-4D37-B9A0-081513C5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E5874AA-8603-40B6-B70A-797F4204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1041970-12DF-45D3-8690-8117EDC6E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2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96CF4B-52BC-436B-AF38-4A85A341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D838997-254C-4089-9806-095D1A4FD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E03C5A2-EE73-4177-A9BA-19A0AD46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E8EA183-1526-4528-8771-1684B2CE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6E5C676-A24D-4E5A-B13D-1C7242D5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00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A8CDB5-049B-4153-B42D-61C141BD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E59BF7C-4919-4164-B14A-D2E5269D9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7D5427D-ACE6-4B27-A397-315D3EC3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3979A7C-A65E-496D-B2BF-DA722EB50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193BB1A-4786-454A-B217-403DF4F9E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29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BC6C164-E8AC-43A4-92EF-49725BFF9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3DB9057-A191-4783-9873-F53BB72AA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B26F2EC-0751-445E-B532-BBDF3862D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2A77B2B-D5CA-49A8-A826-7C8743C67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6D5D606-5818-4381-82E3-84F1D540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91EA95C-7E06-4E4E-A359-01BB612D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29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9DE55D-9594-46D6-B37E-760BFECA2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85210A1-8461-4B08-BFFB-BC1023E1D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E0F5172-B876-4080-9C75-FC134F6CB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9BC45A7-D5A9-4714-B423-C180899D8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39366183-B6E9-49E4-9186-B07191AD1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54ED2D28-003C-4264-B999-46535B83C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DBBDC46D-777E-44A7-A7F1-B104154A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39D9C73-D2C7-4094-9594-9764F2FD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611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7F294D-D716-412E-BD30-A20C6527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67B14091-A589-460A-8D42-61F7AFBAB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2347BBC-8301-4F19-8FD9-9373DAE7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156351C-0CFB-456D-8AB7-779474B7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13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8C6BF8AE-70D9-4240-967E-D29F526D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2F862C5-56C0-4487-BEE3-1FF01D55C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118D7E8-DDBE-45EB-99E4-27AFEB00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415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7E95B5-BAA5-4383-BB65-8653CF6F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D227972-42BA-4EA6-87DF-0802DA413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281D8E9-1A31-4011-A5CF-85A72D3CE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2BDBB2E-CACB-445C-BEA3-E4A16DAF4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05572A9-A94B-42D9-B992-F0648D98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1A445D1-064C-4AF2-B899-31296CB8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984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7B86A8-9A3C-42DB-B80F-71222342B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437177E-BA03-4AE2-9E58-914F64F54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FEE9686B-C66A-4030-B2D8-B7EF5D766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1EBEF5A-8679-42DE-A3C1-68FC852E8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D8795B4-70CF-47C6-8777-27344FC12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7AC61C0-F051-48D1-A5FA-1302EA58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907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196B4012-2D5F-4A81-8E63-868A6D31F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1E05810-D8FA-4DEE-AC9D-716864972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F0760FD-2D38-4A6C-8CE8-0BFE1839E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7A030-1DC2-4885-82AB-927681CD1334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2730E4D-536E-4BD9-92C5-B1E5DD5FA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B2C6AD2-CCFE-4C81-AAA7-957823421B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D35D6-9957-4930-8BA3-669303899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190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664867-659F-4C8B-8538-99AFEE99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TECHNIK ÚDRŽBY - ELEKTRO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12C9DE8-4B52-4187-9A46-E27F9FFFB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5412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Hledáme</a:t>
            </a:r>
            <a:r>
              <a:rPr lang="en-US" sz="2400" dirty="0"/>
              <a:t> </a:t>
            </a:r>
            <a:r>
              <a:rPr lang="en-US" sz="2400" dirty="0" err="1"/>
              <a:t>nového</a:t>
            </a:r>
            <a:r>
              <a:rPr lang="en-US" sz="2400" dirty="0"/>
              <a:t> </a:t>
            </a:r>
            <a:r>
              <a:rPr lang="en-US" sz="2400" dirty="0" err="1"/>
              <a:t>kolegu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pozici</a:t>
            </a:r>
            <a:r>
              <a:rPr lang="en-US" sz="2400" dirty="0"/>
              <a:t> Technik </a:t>
            </a:r>
            <a:r>
              <a:rPr lang="en-US" sz="2400" dirty="0" err="1"/>
              <a:t>údržby</a:t>
            </a:r>
            <a:r>
              <a:rPr lang="en-US" sz="2400" dirty="0"/>
              <a:t> – </a:t>
            </a:r>
            <a:r>
              <a:rPr lang="en-US" sz="2400" dirty="0" err="1"/>
              <a:t>elektro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Platná</a:t>
            </a:r>
            <a:r>
              <a:rPr lang="en-US" sz="2400" dirty="0"/>
              <a:t> </a:t>
            </a:r>
            <a:r>
              <a:rPr lang="en-US" sz="2400" dirty="0" err="1"/>
              <a:t>vyhláška</a:t>
            </a:r>
            <a:r>
              <a:rPr lang="en-US" sz="2400" dirty="0"/>
              <a:t> 50 §6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vyšší</a:t>
            </a:r>
            <a:endParaRPr lang="en-US" sz="2400" dirty="0"/>
          </a:p>
          <a:p>
            <a:r>
              <a:rPr lang="en-US" sz="2400" dirty="0" err="1"/>
              <a:t>Znalost</a:t>
            </a:r>
            <a:r>
              <a:rPr lang="en-US" sz="2400" dirty="0"/>
              <a:t> </a:t>
            </a:r>
            <a:r>
              <a:rPr lang="en-US" sz="2400" dirty="0" err="1"/>
              <a:t>problematiky</a:t>
            </a:r>
            <a:r>
              <a:rPr lang="en-US" sz="2400" dirty="0"/>
              <a:t> </a:t>
            </a:r>
            <a:r>
              <a:rPr lang="en-US" sz="2400" dirty="0" err="1"/>
              <a:t>mechaniky</a:t>
            </a:r>
            <a:r>
              <a:rPr lang="en-US" sz="2400" dirty="0"/>
              <a:t>, </a:t>
            </a:r>
            <a:r>
              <a:rPr lang="en-US" sz="2400" dirty="0" err="1"/>
              <a:t>pneumatiky</a:t>
            </a:r>
            <a:r>
              <a:rPr lang="en-US" sz="2400" dirty="0"/>
              <a:t>, </a:t>
            </a:r>
            <a:r>
              <a:rPr lang="en-US" sz="2400" dirty="0" err="1"/>
              <a:t>hydrauliky</a:t>
            </a:r>
            <a:r>
              <a:rPr lang="en-US" sz="2400" dirty="0"/>
              <a:t> a PLC </a:t>
            </a:r>
            <a:r>
              <a:rPr lang="en-US" sz="2400" dirty="0" err="1"/>
              <a:t>výhodou</a:t>
            </a:r>
            <a:endParaRPr lang="en-US" sz="2400" dirty="0"/>
          </a:p>
          <a:p>
            <a:r>
              <a:rPr lang="en-US" sz="2400" dirty="0" err="1"/>
              <a:t>Znalost</a:t>
            </a:r>
            <a:r>
              <a:rPr lang="en-US" sz="2400" dirty="0"/>
              <a:t> </a:t>
            </a:r>
            <a:r>
              <a:rPr lang="en-US" sz="2400" dirty="0" err="1"/>
              <a:t>technické</a:t>
            </a:r>
            <a:r>
              <a:rPr lang="en-US" sz="2400" dirty="0"/>
              <a:t> </a:t>
            </a:r>
            <a:r>
              <a:rPr lang="en-US" sz="2400" dirty="0" err="1"/>
              <a:t>dokumentace</a:t>
            </a:r>
            <a:r>
              <a:rPr lang="en-US" sz="2400" dirty="0"/>
              <a:t>, </a:t>
            </a:r>
            <a:r>
              <a:rPr lang="en-US" sz="2400" dirty="0" err="1"/>
              <a:t>elektro</a:t>
            </a:r>
            <a:r>
              <a:rPr lang="en-US" sz="2400" dirty="0"/>
              <a:t> </a:t>
            </a:r>
            <a:r>
              <a:rPr lang="en-US" sz="2400" dirty="0" err="1"/>
              <a:t>schémat</a:t>
            </a:r>
            <a:endParaRPr lang="en-US" sz="2400" dirty="0"/>
          </a:p>
          <a:p>
            <a:r>
              <a:rPr lang="en-US" sz="2400" dirty="0" err="1"/>
              <a:t>Ochota</a:t>
            </a:r>
            <a:r>
              <a:rPr lang="en-US" sz="2400" dirty="0"/>
              <a:t> </a:t>
            </a:r>
            <a:r>
              <a:rPr lang="en-US" sz="2400" dirty="0" err="1"/>
              <a:t>pracovat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dvousměnném</a:t>
            </a:r>
            <a:r>
              <a:rPr lang="en-US" sz="2400" dirty="0"/>
              <a:t> </a:t>
            </a:r>
            <a:r>
              <a:rPr lang="en-US" sz="2400" dirty="0" err="1"/>
              <a:t>provozu</a:t>
            </a:r>
            <a:endParaRPr lang="en-US" sz="2400" dirty="0"/>
          </a:p>
          <a:p>
            <a:r>
              <a:rPr lang="en-US" sz="2400" dirty="0" err="1"/>
              <a:t>Schopnost</a:t>
            </a:r>
            <a:r>
              <a:rPr lang="en-US" sz="2400" dirty="0"/>
              <a:t> </a:t>
            </a:r>
            <a:r>
              <a:rPr lang="en-US" sz="2400" dirty="0" err="1"/>
              <a:t>pracovat</a:t>
            </a:r>
            <a:r>
              <a:rPr lang="en-US" sz="2400" dirty="0"/>
              <a:t> </a:t>
            </a:r>
            <a:r>
              <a:rPr lang="en-US" sz="2400" dirty="0" err="1"/>
              <a:t>samostatně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v </a:t>
            </a:r>
            <a:r>
              <a:rPr lang="en-US" sz="2400" dirty="0" err="1"/>
              <a:t>kolektivu</a:t>
            </a:r>
            <a:endParaRPr lang="en-US" sz="2400" dirty="0"/>
          </a:p>
          <a:p>
            <a:r>
              <a:rPr lang="en-US" sz="2400" dirty="0" err="1"/>
              <a:t>Zodpovědnost</a:t>
            </a:r>
            <a:r>
              <a:rPr lang="en-US" sz="2400" dirty="0"/>
              <a:t>, </a:t>
            </a:r>
            <a:r>
              <a:rPr lang="en-US" sz="2400" dirty="0" err="1"/>
              <a:t>samostatné</a:t>
            </a:r>
            <a:r>
              <a:rPr lang="en-US" sz="2400" dirty="0"/>
              <a:t> </a:t>
            </a:r>
            <a:r>
              <a:rPr lang="en-US" sz="2400"/>
              <a:t>myšlení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674830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DE810DF4A0684C8888EFBBFB90C2B3" ma:contentTypeVersion="13" ma:contentTypeDescription="Creare un nuovo documento." ma:contentTypeScope="" ma:versionID="f8d0087beeba4e6171ae1dcb12b32d13">
  <xsd:schema xmlns:xsd="http://www.w3.org/2001/XMLSchema" xmlns:xs="http://www.w3.org/2001/XMLSchema" xmlns:p="http://schemas.microsoft.com/office/2006/metadata/properties" xmlns:ns3="adb6a585-dbe8-4438-b1ff-7947887e58d1" xmlns:ns4="521d0766-1587-4b5c-b433-e09a3130b5fe" targetNamespace="http://schemas.microsoft.com/office/2006/metadata/properties" ma:root="true" ma:fieldsID="15b28b20bd072b91e8440c855d5d7f0b" ns3:_="" ns4:_="">
    <xsd:import namespace="adb6a585-dbe8-4438-b1ff-7947887e58d1"/>
    <xsd:import namespace="521d0766-1587-4b5c-b433-e09a3130b5f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6a585-dbe8-4438-b1ff-7947887e5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d0766-1587-4b5c-b433-e09a3130b5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218A13-5D4C-4BDC-A415-969DDCAF6B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b6a585-dbe8-4438-b1ff-7947887e58d1"/>
    <ds:schemaRef ds:uri="521d0766-1587-4b5c-b433-e09a3130b5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CA95F5-113F-406F-AEAD-98EA065E6A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522E5C-1818-4A7A-AB62-F51A05CA27AF}">
  <ds:schemaRefs>
    <ds:schemaRef ds:uri="http://purl.org/dc/elements/1.1/"/>
    <ds:schemaRef ds:uri="http://schemas.microsoft.com/office/2006/metadata/properties"/>
    <ds:schemaRef ds:uri="adb6a585-dbe8-4438-b1ff-7947887e58d1"/>
    <ds:schemaRef ds:uri="http://purl.org/dc/terms/"/>
    <ds:schemaRef ds:uri="521d0766-1587-4b5c-b433-e09a3130b5f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</Words>
  <Application>Microsoft Office PowerPoint</Application>
  <PresentationFormat>Vlastní</PresentationFormat>
  <Paragraphs>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TECHNIK ÚDRŽBY - ELEKTRO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 ÚDRŽBY - ELEKTRO</dc:title>
  <dc:creator>Veronika Opavská</dc:creator>
  <cp:lastModifiedBy>pilatova</cp:lastModifiedBy>
  <cp:revision>1</cp:revision>
  <dcterms:created xsi:type="dcterms:W3CDTF">2020-06-08T12:29:30Z</dcterms:created>
  <dcterms:modified xsi:type="dcterms:W3CDTF">2020-06-29T06:37:50Z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0x010100DFDE810DF4A0684C8888EFBBFB90C2B3</vt:lpwstr>
  </property>
</Properties>
</file>